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</p:sldIdLst>
  <p:sldSz cx="12192000" cy="6858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Open Sans" panose="020B0606030504020204" pitchFamily="34" charset="0"/>
      <p:regular r:id="rId19"/>
      <p:bold r:id="rId20"/>
      <p:italic r:id="rId21"/>
      <p:boldItalic r:id="rId22"/>
    </p:embeddedFont>
  </p:embeddedFontLst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3B83"/>
    <a:srgbClr val="2651A0"/>
    <a:srgbClr val="0C2D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2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D5A8EF-7903-4D9D-B442-DA31140B4BED}" type="datetimeFigureOut">
              <a:rPr lang="pl-PL" smtClean="0"/>
              <a:t>2015-05-09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F3804D-C440-4123-8004-A8434C19FB2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27677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3804D-C440-4123-8004-A8434C19FB28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56161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 hasCustomPrompt="1"/>
          </p:nvPr>
        </p:nvSpPr>
        <p:spPr>
          <a:xfrm>
            <a:off x="1524000" y="922952"/>
            <a:ext cx="9144000" cy="1768321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rgbClr val="143B83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pl-PL" dirty="0" smtClean="0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361045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lang="pl-PL" sz="2000" kern="1200" dirty="0">
                <a:solidFill>
                  <a:srgbClr val="143B83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dirty="0" smtClean="0"/>
              <a:t>KLIKNIJ, ABY EDYTOWAĆ STYL WZORCA PODTYTUŁU</a:t>
            </a:r>
            <a:endParaRPr lang="pl-PL" dirty="0"/>
          </a:p>
        </p:txBody>
      </p:sp>
      <p:sp>
        <p:nvSpPr>
          <p:cNvPr id="8" name="Prostokąt 7"/>
          <p:cNvSpPr/>
          <p:nvPr userDrawn="1"/>
        </p:nvSpPr>
        <p:spPr>
          <a:xfrm>
            <a:off x="0" y="6176355"/>
            <a:ext cx="12192000" cy="681645"/>
          </a:xfrm>
          <a:prstGeom prst="rect">
            <a:avLst/>
          </a:prstGeom>
          <a:solidFill>
            <a:srgbClr val="143B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9" name="Obraz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841" y="6246781"/>
            <a:ext cx="1678317" cy="540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83404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63330" y="6356350"/>
            <a:ext cx="586534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pl-PL" smtClean="0"/>
              <a:t>Szablon WSZ Edukacja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084769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603056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603056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63330" y="6356350"/>
            <a:ext cx="586534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pl-PL" smtClean="0"/>
              <a:t>Szablon WSZ Edukacja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6093774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Prostokąt 4"/>
          <p:cNvSpPr/>
          <p:nvPr userDrawn="1"/>
        </p:nvSpPr>
        <p:spPr>
          <a:xfrm>
            <a:off x="3163331" y="6176962"/>
            <a:ext cx="5865340" cy="681037"/>
          </a:xfrm>
          <a:prstGeom prst="rect">
            <a:avLst/>
          </a:prstGeom>
          <a:solidFill>
            <a:srgbClr val="143B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63330" y="6356350"/>
            <a:ext cx="586534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pl-PL" smtClean="0"/>
              <a:t>Szablon WSZ Edukacja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9357088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55913" y="3850105"/>
            <a:ext cx="10515600" cy="1149643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55913" y="3241926"/>
            <a:ext cx="10515600" cy="608179"/>
          </a:xfrm>
        </p:spPr>
        <p:txBody>
          <a:bodyPr/>
          <a:lstStyle>
            <a:lvl1pPr marL="0" indent="0">
              <a:buNone/>
              <a:defRPr sz="2400">
                <a:solidFill>
                  <a:srgbClr val="143B8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63330" y="6356350"/>
            <a:ext cx="586534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pl-PL" smtClean="0"/>
              <a:t>Szablon WSZ Edukacja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971889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117975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117975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63330" y="6356350"/>
            <a:ext cx="586534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pl-PL" smtClean="0"/>
              <a:t>Szablon WSZ Edukacja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0621627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486651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486651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8" name="Symbol zastępczy stopki 4"/>
          <p:cNvSpPr>
            <a:spLocks noGrp="1"/>
          </p:cNvSpPr>
          <p:nvPr>
            <p:ph type="ftr" sz="quarter" idx="10"/>
          </p:nvPr>
        </p:nvSpPr>
        <p:spPr>
          <a:xfrm>
            <a:off x="3163330" y="6356350"/>
            <a:ext cx="586534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pl-PL" smtClean="0"/>
              <a:t>Szablon WSZ Edukacja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9770884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4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63330" y="6356350"/>
            <a:ext cx="586534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pl-PL" smtClean="0"/>
              <a:t>Szablon WSZ Edukacja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483331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63330" y="6356350"/>
            <a:ext cx="586534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pl-PL" smtClean="0"/>
              <a:t>Szablon WSZ Edukacja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337339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63330" y="6356350"/>
            <a:ext cx="586534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pl-PL" smtClean="0"/>
              <a:t>Szablon WSZ Edukacja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282896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46952" y="5137484"/>
            <a:ext cx="7498096" cy="601579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346952" y="289595"/>
            <a:ext cx="7498096" cy="40658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2346952" y="4740443"/>
            <a:ext cx="7498096" cy="39704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63330" y="6356350"/>
            <a:ext cx="586534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pl-PL" smtClean="0"/>
              <a:t>Szablon WSZ Edukacja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4740574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17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7" name="Prostokąt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143B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9" name="Prostokąt 8"/>
          <p:cNvSpPr/>
          <p:nvPr userDrawn="1"/>
        </p:nvSpPr>
        <p:spPr>
          <a:xfrm>
            <a:off x="0" y="0"/>
            <a:ext cx="12192000" cy="117987"/>
          </a:xfrm>
          <a:prstGeom prst="rect">
            <a:avLst/>
          </a:prstGeom>
          <a:solidFill>
            <a:srgbClr val="143B8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rostokąt 9"/>
          <p:cNvSpPr/>
          <p:nvPr userDrawn="1"/>
        </p:nvSpPr>
        <p:spPr>
          <a:xfrm>
            <a:off x="1" y="6176963"/>
            <a:ext cx="3163330" cy="681037"/>
          </a:xfrm>
          <a:prstGeom prst="rect">
            <a:avLst/>
          </a:prstGeom>
          <a:solidFill>
            <a:srgbClr val="0C2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b="1" dirty="0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2728"/>
            <a:ext cx="1519157" cy="489506"/>
          </a:xfrm>
          <a:prstGeom prst="rect">
            <a:avLst/>
          </a:prstGeom>
        </p:spPr>
      </p:pic>
      <p:sp>
        <p:nvSpPr>
          <p:cNvPr id="11" name="Prostokąt 10"/>
          <p:cNvSpPr/>
          <p:nvPr userDrawn="1"/>
        </p:nvSpPr>
        <p:spPr>
          <a:xfrm>
            <a:off x="9028671" y="6176962"/>
            <a:ext cx="3163330" cy="681037"/>
          </a:xfrm>
          <a:prstGeom prst="rect">
            <a:avLst/>
          </a:prstGeom>
          <a:solidFill>
            <a:srgbClr val="2651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16DBEEA-7A15-415E-B1EC-A0E101C2E4D1}" type="slidenum">
              <a:rPr lang="pl-PL" b="1" smtClean="0"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‹#›</a:t>
            </a:fld>
            <a:endParaRPr lang="pl-PL" b="1" dirty="0"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Prostokąt 11"/>
          <p:cNvSpPr/>
          <p:nvPr userDrawn="1"/>
        </p:nvSpPr>
        <p:spPr>
          <a:xfrm>
            <a:off x="3163331" y="6176962"/>
            <a:ext cx="5865340" cy="681037"/>
          </a:xfrm>
          <a:prstGeom prst="rect">
            <a:avLst/>
          </a:prstGeom>
          <a:solidFill>
            <a:srgbClr val="143B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63330" y="6356350"/>
            <a:ext cx="586534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pl-PL" smtClean="0"/>
              <a:t>Szablon WSZ Edukacja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21664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143B83"/>
          </a:solidFill>
          <a:latin typeface="+mj-lt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143B83"/>
          </a:solidFill>
          <a:latin typeface="+mn-lt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143B83"/>
          </a:solidFill>
          <a:latin typeface="+mn-lt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43B83"/>
          </a:solidFill>
          <a:latin typeface="+mn-lt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43B83"/>
          </a:solidFill>
          <a:latin typeface="+mn-lt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43B83"/>
          </a:solidFill>
          <a:latin typeface="+mn-lt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Szablon prezentacji PowerPoint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smtClean="0"/>
              <a:t>Do wykorzystania przy prezentacjach związanych z uczelnią WSZ Edukacja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2573738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Krok 2 – instalacja szablonu c.d.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 smtClean="0"/>
              <a:t>Po kliknięciu pojawi się okno wyboru pliku w którym należy odszukać plik „WSZ </a:t>
            </a:r>
            <a:r>
              <a:rPr lang="pl-PL" dirty="0" err="1" smtClean="0"/>
              <a:t>Edukacja.thmx</a:t>
            </a:r>
            <a:r>
              <a:rPr lang="pl-PL" dirty="0" smtClean="0"/>
              <a:t>” zaznaczyć go i kliknąć „Otwórz”.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dirty="0" smtClean="0"/>
              <a:t>Po tym zabiegu do naszej pustej prezentacji zostanie zastosowany motyw WSZ Edukacja.</a:t>
            </a:r>
            <a:endParaRPr lang="pl-PL" dirty="0"/>
          </a:p>
        </p:txBody>
      </p:sp>
      <p:sp>
        <p:nvSpPr>
          <p:cNvPr id="7" name="Symbol zastępczy stopki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pl-PL" smtClean="0"/>
              <a:t>Szablon WSZ Edukacja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167708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Krok 3 – zapisanie prezentacji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 smtClean="0"/>
              <a:t>Aby prezentacja na innych komputerach wyglądała tak samo jak na komputerze na którym ją tworzono należy osadzić użyte czcionki przy zapisywaniu prezentacji.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dirty="0" smtClean="0"/>
              <a:t>Aby tego dokować w oknie zapisywania pliku należy kliknąć w „Narzędzia” następnie w „Opcje zapisywania” a </a:t>
            </a:r>
            <a:r>
              <a:rPr lang="pl-PL" dirty="0"/>
              <a:t>następnie zaznaczyć „Osadzanie czcionek w </a:t>
            </a:r>
            <a:r>
              <a:rPr lang="pl-PL" dirty="0" smtClean="0"/>
              <a:t>pliku”.</a:t>
            </a:r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pl-PL" smtClean="0"/>
              <a:t>Szablon WSZ Edukacja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056825"/>
      </p:ext>
    </p:extLst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Dziękujemy za uwagę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Kamil Falgowski, Krystian Krajewski</a:t>
            </a:r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pl-PL" smtClean="0"/>
              <a:t>Szablon WSZ Edukacja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607837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Instalacja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Zgodny z wersją 2007-2013</a:t>
            </a:r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pl-PL" smtClean="0"/>
              <a:t>Szablon WSZ Edukacja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21220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Krok 1 – instalacja czcionek</a:t>
            </a:r>
            <a:endParaRPr lang="pl-PL" dirty="0"/>
          </a:p>
        </p:txBody>
      </p:sp>
      <p:sp>
        <p:nvSpPr>
          <p:cNvPr id="5" name="Symbol zastępczy zawartości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 smtClean="0"/>
              <a:t>Aby prezentacja oparta na tym szablonie wyświetlała się prawidłowo należy pamiętać o zainstalowaniu czcionek w systemie w którym będzie wyświetlana</a:t>
            </a:r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pl-PL" smtClean="0"/>
              <a:t>Szablon WSZ Edukacja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439845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Krok 1 – instalacja czcionek c.d.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 smtClean="0"/>
              <a:t>Aby zainstalować czcionki w systemie należy przekopiować pliki z załączonego folderu „</a:t>
            </a:r>
            <a:r>
              <a:rPr lang="pl-PL" dirty="0" err="1" smtClean="0"/>
              <a:t>fonts</a:t>
            </a:r>
            <a:r>
              <a:rPr lang="pl-PL" dirty="0" smtClean="0"/>
              <a:t>” </a:t>
            </a:r>
            <a:r>
              <a:rPr lang="pl-PL" dirty="0"/>
              <a:t>do folderu „C:\</a:t>
            </a:r>
            <a:r>
              <a:rPr lang="pl-PL" dirty="0" smtClean="0"/>
              <a:t>Windows\</a:t>
            </a:r>
            <a:r>
              <a:rPr lang="pl-PL" dirty="0" err="1" smtClean="0"/>
              <a:t>Fonts</a:t>
            </a:r>
            <a:r>
              <a:rPr lang="pl-PL" dirty="0" smtClean="0"/>
              <a:t>”.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dirty="0" smtClean="0"/>
              <a:t>Podczas kopiowania może pojawić się żądanie potwierdzenia kopiowania które należy zaakceptować.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dirty="0" smtClean="0"/>
              <a:t>Jeśli w tym czasie program PowerPoint był włączony należy go wyłączyć i włączyć ponownie.</a:t>
            </a:r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pl-PL" smtClean="0"/>
              <a:t>Szablon WSZ Edukacja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9955422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Krok 2 – instalacja szablonu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 smtClean="0"/>
              <a:t>Paczka zawiera dwa pliki służące do importu szablonu do programu PowerPoint.</a:t>
            </a:r>
          </a:p>
          <a:p>
            <a:pPr marL="0" indent="0">
              <a:buNone/>
            </a:pPr>
            <a:endParaRPr lang="pl-PL" dirty="0" smtClean="0"/>
          </a:p>
          <a:p>
            <a:pPr marL="514350" indent="-514350">
              <a:buFont typeface="+mj-lt"/>
              <a:buAutoNum type="arabicPeriod"/>
            </a:pPr>
            <a:r>
              <a:rPr lang="pl-PL" dirty="0"/>
              <a:t>WSZ </a:t>
            </a:r>
            <a:r>
              <a:rPr lang="pl-PL" dirty="0" smtClean="0"/>
              <a:t>Edukacja.potx</a:t>
            </a:r>
          </a:p>
          <a:p>
            <a:pPr marL="514350" indent="-514350">
              <a:buFont typeface="+mj-lt"/>
              <a:buAutoNum type="arabicPeriod"/>
            </a:pPr>
            <a:r>
              <a:rPr lang="pl-PL" dirty="0"/>
              <a:t>WSZ </a:t>
            </a:r>
            <a:r>
              <a:rPr lang="pl-PL" dirty="0" err="1"/>
              <a:t>Edukacja.thmx</a:t>
            </a:r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pl-PL" smtClean="0"/>
              <a:t>Szablon WSZ Edukacja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342178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Krok 2 – instalacja </a:t>
            </a:r>
            <a:r>
              <a:rPr lang="pl-PL" dirty="0" smtClean="0"/>
              <a:t>szablonu c.d.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pl-PL" dirty="0" smtClean="0"/>
              <a:t>Instalacja z pliku </a:t>
            </a:r>
            <a:r>
              <a:rPr lang="pl-PL" dirty="0"/>
              <a:t>WSZ Edukacja.potx</a:t>
            </a:r>
          </a:p>
          <a:p>
            <a:pPr marL="0" indent="0">
              <a:buNone/>
            </a:pPr>
            <a:endParaRPr lang="pl-PL" dirty="0" smtClean="0"/>
          </a:p>
          <a:p>
            <a:pPr marL="0" indent="0">
              <a:buNone/>
            </a:pPr>
            <a:r>
              <a:rPr lang="pl-PL" dirty="0" smtClean="0"/>
              <a:t>Aby zainstalować szablon wystarczy włączyć ten plik dwukrotnie na niego klikając. 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dirty="0" smtClean="0"/>
              <a:t>Otworzy się program PowerPoint z zastosowanym szablonem WSZ Edukacja gotowy do tworzenia prezentacji.</a:t>
            </a:r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pl-PL" smtClean="0"/>
              <a:t>Szablon WSZ Edukacja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5081816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Krok 2 – instalacja szablonu c.d.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2"/>
            </a:pPr>
            <a:r>
              <a:rPr lang="pl-PL" dirty="0" smtClean="0"/>
              <a:t>Instalacja z pliku </a:t>
            </a:r>
            <a:r>
              <a:rPr lang="pl-PL" dirty="0"/>
              <a:t>WSZ </a:t>
            </a:r>
            <a:r>
              <a:rPr lang="pl-PL" dirty="0" err="1"/>
              <a:t>Edukacja.thmx</a:t>
            </a:r>
            <a:endParaRPr lang="pl-PL" dirty="0"/>
          </a:p>
          <a:p>
            <a:pPr marL="0" indent="0">
              <a:buNone/>
            </a:pPr>
            <a:endParaRPr lang="pl-PL" dirty="0" smtClean="0"/>
          </a:p>
          <a:p>
            <a:pPr marL="0" indent="0">
              <a:buNone/>
            </a:pPr>
            <a:endParaRPr lang="pl-PL" dirty="0" smtClean="0"/>
          </a:p>
          <a:p>
            <a:pPr marL="0" indent="0">
              <a:buNone/>
            </a:pPr>
            <a:r>
              <a:rPr lang="pl-PL" dirty="0" smtClean="0"/>
              <a:t>Aby zainstalować szablon przy wykorzystaniu tego pliku należy włączyć program PowerPoint oraz utworzyć pustą prezentację.</a:t>
            </a:r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pl-PL" smtClean="0"/>
              <a:t>Szablon WSZ Edukacja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414219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7" y="1687189"/>
            <a:ext cx="3932237" cy="1600200"/>
          </a:xfrm>
        </p:spPr>
        <p:txBody>
          <a:bodyPr/>
          <a:lstStyle/>
          <a:p>
            <a:r>
              <a:rPr lang="pl-PL" dirty="0"/>
              <a:t>Krok 2 – instalacja szablonu c.d.</a:t>
            </a:r>
          </a:p>
        </p:txBody>
      </p:sp>
      <p:pic>
        <p:nvPicPr>
          <p:cNvPr id="6" name="Symbol zastępczy zawartości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83188" y="2589690"/>
            <a:ext cx="6172200" cy="1138870"/>
          </a:xfrm>
          <a:prstGeom prst="rect">
            <a:avLst/>
          </a:prstGeom>
        </p:spPr>
      </p:pic>
      <p:sp>
        <p:nvSpPr>
          <p:cNvPr id="5" name="Symbol zastępczy tekstu 4"/>
          <p:cNvSpPr>
            <a:spLocks noGrp="1"/>
          </p:cNvSpPr>
          <p:nvPr>
            <p:ph type="body" sz="half" idx="2"/>
          </p:nvPr>
        </p:nvSpPr>
        <p:spPr>
          <a:xfrm>
            <a:off x="839787" y="3481598"/>
            <a:ext cx="3932237" cy="1470727"/>
          </a:xfrm>
        </p:spPr>
        <p:txBody>
          <a:bodyPr/>
          <a:lstStyle/>
          <a:p>
            <a:r>
              <a:rPr lang="pl-PL" dirty="0" smtClean="0"/>
              <a:t>Następnym krokiem jest wybranie zakładki „Projektowanie” oraz naciśnięcie strzałki służącej do rozwinięcia okna wyboru motywu prezentacji.</a:t>
            </a:r>
            <a:endParaRPr lang="pl-PL" dirty="0"/>
          </a:p>
        </p:txBody>
      </p:sp>
      <p:sp>
        <p:nvSpPr>
          <p:cNvPr id="7" name="Symbol zastępczy stopki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pl-PL" smtClean="0"/>
              <a:t>Szablon WSZ Edukacja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8548621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1654821"/>
            <a:ext cx="3932237" cy="1600200"/>
          </a:xfrm>
        </p:spPr>
        <p:txBody>
          <a:bodyPr/>
          <a:lstStyle/>
          <a:p>
            <a:r>
              <a:rPr lang="pl-PL" dirty="0"/>
              <a:t>Krok 2 – instalacja szablonu c.d.</a:t>
            </a:r>
          </a:p>
        </p:txBody>
      </p:sp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83188" y="2190664"/>
            <a:ext cx="6172200" cy="1936921"/>
          </a:xfrm>
          <a:prstGeom prst="rect">
            <a:avLst/>
          </a:prstGeom>
        </p:spPr>
      </p:pic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7" y="3400678"/>
            <a:ext cx="3932237" cy="944745"/>
          </a:xfrm>
        </p:spPr>
        <p:txBody>
          <a:bodyPr/>
          <a:lstStyle/>
          <a:p>
            <a:r>
              <a:rPr lang="pl-PL" dirty="0" smtClean="0"/>
              <a:t>Następnie należy wybrać opcję „Przeglądaj w poszukiwaniu motywów…”</a:t>
            </a:r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pl-PL" smtClean="0"/>
              <a:t>Szablon WSZ Edukacja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906051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SZ Edukacja">
  <a:themeElements>
    <a:clrScheme name="WSZ Edukacj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002060"/>
      </a:folHlink>
    </a:clrScheme>
    <a:fontScheme name="WSZ Edukacja Open Sans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875D727D-786C-4274-81BD-34575F1A8F60}" vid="{751646A4-10B3-49DE-A4BE-4FEDF43F70B5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WSZ Edukacja</Template>
  <TotalTime>28</TotalTime>
  <Words>368</Words>
  <Application>Microsoft Office PowerPoint</Application>
  <PresentationFormat>Panoramiczny</PresentationFormat>
  <Paragraphs>54</Paragraphs>
  <Slides>12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6" baseType="lpstr">
      <vt:lpstr>Calibri</vt:lpstr>
      <vt:lpstr>Arial</vt:lpstr>
      <vt:lpstr>Open Sans</vt:lpstr>
      <vt:lpstr>WSZ Edukacja</vt:lpstr>
      <vt:lpstr>Szablon prezentacji PowerPoint</vt:lpstr>
      <vt:lpstr>Instalacja</vt:lpstr>
      <vt:lpstr>Krok 1 – instalacja czcionek</vt:lpstr>
      <vt:lpstr>Krok 1 – instalacja czcionek c.d.</vt:lpstr>
      <vt:lpstr>Krok 2 – instalacja szablonu</vt:lpstr>
      <vt:lpstr>Krok 2 – instalacja szablonu c.d.</vt:lpstr>
      <vt:lpstr>Krok 2 – instalacja szablonu c.d.</vt:lpstr>
      <vt:lpstr>Krok 2 – instalacja szablonu c.d.</vt:lpstr>
      <vt:lpstr>Krok 2 – instalacja szablonu c.d.</vt:lpstr>
      <vt:lpstr>Krok 2 – instalacja szablonu c.d.</vt:lpstr>
      <vt:lpstr>Krok 3 – zapisanie prezentacji</vt:lpstr>
      <vt:lpstr>Dziękujemy za uwagę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Szablon prezentacji PowerPoint</dc:title>
  <dc:creator>Kamil Falgowski</dc:creator>
  <cp:lastModifiedBy>Kamil Falgowski</cp:lastModifiedBy>
  <cp:revision>6</cp:revision>
  <dcterms:created xsi:type="dcterms:W3CDTF">2015-05-09T10:08:15Z</dcterms:created>
  <dcterms:modified xsi:type="dcterms:W3CDTF">2015-05-09T10:58:28Z</dcterms:modified>
</cp:coreProperties>
</file>